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CEF1"/>
    <a:srgbClr val="98DFF2"/>
    <a:srgbClr val="FFFEB4"/>
    <a:srgbClr val="FDFD87"/>
    <a:srgbClr val="03A522"/>
    <a:srgbClr val="027C19"/>
    <a:srgbClr val="0EFA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969" autoAdjust="0"/>
  </p:normalViewPr>
  <p:slideViewPr>
    <p:cSldViewPr snapToGrid="0">
      <p:cViewPr varScale="1">
        <p:scale>
          <a:sx n="64" d="100"/>
          <a:sy n="64" d="100"/>
        </p:scale>
        <p:origin x="252" y="-8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D0F61-2AEE-DDA9-6AA9-0AC32DC33B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C118F3-4078-D162-1D6D-A973CAB75F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E3179B-593D-ED31-CC22-4572F2A54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B2EA1-AD8B-060B-776E-F6E0B8B6B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788AD-7120-0C7A-3EEB-5C278DA59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32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FB531-A259-8B42-219E-895FB38D8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27BF0-1F53-721B-113D-A092173C8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11B58-0B17-70C6-E8B6-F0CA413E9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E2638-9CA9-AE40-7A71-56106532D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AC04A-8E45-2973-5333-AF3106C14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71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A85F10-2D22-D1D4-2C05-9D03772B03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7D10B-41A0-05A6-3D50-CEE3F8D5D0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CF41A-E753-F3B4-8E93-4B3A5065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EAA26F-F5E8-647A-E3F5-56AD77942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39AAD-C59D-717E-F25C-CA97A219E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888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67356-5192-3C13-5D1C-E0C9374DF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67C10-573B-085D-026B-15F3B7B0C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31B35C-8D86-EB8E-ECA4-AED847E6A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A255A-1862-FB11-59D8-3C8089161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65B71-A2A9-13C4-FFC4-7C497E5C2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536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59222-9897-460F-4F46-924F40F88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6DBC42-5BDC-E835-FB57-F1C5034F7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208DB-F68D-073D-6C01-2E26D718A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0D15D0-C784-E3FB-3399-C1CCCC05A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66E0D-4694-18C2-245C-9EDA9DD11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901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FF5FF-06BC-C3F2-9303-FF6D4D83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DA2540-F4CA-9DE7-4EF4-ED7A1F9A90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D77DD9-0589-8820-7359-11EB2EAEC8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924214-779C-2EB2-362E-BC0D89711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76BC8D-302D-D48E-D9C4-989B9D9F6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0FD82-AF24-CBFB-D959-B6B94AE0D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52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18A7F-EA89-7AFB-9D2E-D74C34CE7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18620-1DB7-95DB-BA25-B55631CEE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4568F-D410-F6C6-5409-ECBC0696DB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476CA5-F9A8-BEB3-E0A9-D560DE4D77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F012DA-D0CA-C4CA-957E-0D05E6CB6C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1DFAFE-A579-43C6-0F34-709E131C2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EF94A0-DFCB-BB09-E952-42F5977AC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84D66F-BF0B-61B2-152D-72F940758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51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998AE-5A5F-0223-F496-AC76BECA4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39BCB3-96F5-2049-3870-758963884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F81002-B823-E1F2-10B1-215575468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B5B8D1-E34F-42EA-CDC2-8A24507B5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615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EA2D86-4A81-2472-DDCC-610CF6B54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1ACF2D-9754-FB32-42D3-E6EE24730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364A5-CB36-0D4E-9525-13F2E77E0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4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E3A52-64D9-CAD8-8FD2-2615490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F7FDE-ECF2-3890-7986-1F8D58E56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E8A48-36F3-6418-FD8C-6E5A82419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C86EB9-ED56-D824-F4EA-862FFFD11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34CD-2F98-ED1E-F148-B1B2BC8C6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8B7E44-3BDB-7A74-3C63-DD7C961D2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665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C45FA-E602-9966-5B29-99C647966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D46BB2-A118-34EA-CA78-84E11C224F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0C761-DACF-6CCE-F0F4-8507444E79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3EB5BE-2574-1757-47C9-AE385D70B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089F1A-CA8C-A548-3C00-C0F8D2281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465E5F-386F-5F83-C22F-E65CD574D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327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75E462-5BA6-5259-6896-E9D0F2AF2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B40AC8-58C2-61CB-4241-B3F7259827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688C9-9C4C-1111-2399-18073D3E98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ECCF7-C705-4BA5-A14A-28E6437A2C0D}" type="datetimeFigureOut">
              <a:rPr lang="en-US" smtClean="0"/>
              <a:t>12/15/2023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8C6C5-3FB1-D3C7-369D-088578D8BF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01978-CCAC-FD8B-C230-0C573F9E1C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C0F8F-15C5-4988-9C41-9620F7631D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84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85DCDDF-BD05-2F45-C828-2B5DA2A777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27C1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72281B-72D1-C72D-7374-C91527353272}"/>
              </a:ext>
            </a:extLst>
          </p:cNvPr>
          <p:cNvSpPr txBox="1"/>
          <p:nvPr/>
        </p:nvSpPr>
        <p:spPr>
          <a:xfrm>
            <a:off x="6927" y="656820"/>
            <a:ext cx="1219200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900" dirty="0">
                <a:solidFill>
                  <a:schemeClr val="bg1"/>
                </a:solidFill>
                <a:latin typeface="Rosela" pitchFamily="2" charset="0"/>
              </a:rPr>
              <a:t>MEXICO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The Earth">
                <a:extLst>
                  <a:ext uri="{FF2B5EF4-FFF2-40B4-BE49-F238E27FC236}">
                    <a16:creationId xmlns:a16="http://schemas.microsoft.com/office/drawing/2014/main" id="{CFE5A078-919C-F290-FC5E-74173A91A9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93591948"/>
                  </p:ext>
                </p:extLst>
              </p:nvPr>
            </p:nvGraphicFramePr>
            <p:xfrm>
              <a:off x="3122607" y="2726991"/>
              <a:ext cx="6348568" cy="642471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348568" cy="6424714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699408" ay="-20247" az="-417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4883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The Earth">
                <a:extLst>
                  <a:ext uri="{FF2B5EF4-FFF2-40B4-BE49-F238E27FC236}">
                    <a16:creationId xmlns:a16="http://schemas.microsoft.com/office/drawing/2014/main" id="{CFE5A078-919C-F290-FC5E-74173A91A9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22607" y="2726991"/>
                <a:ext cx="6348568" cy="6424714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7F9ACCE0-D6EB-7610-CEE1-6D9DF90EE30C}"/>
              </a:ext>
            </a:extLst>
          </p:cNvPr>
          <p:cNvSpPr txBox="1"/>
          <p:nvPr/>
        </p:nvSpPr>
        <p:spPr>
          <a:xfrm>
            <a:off x="4343400" y="269308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DIVE</a:t>
            </a:r>
          </a:p>
        </p:txBody>
      </p:sp>
    </p:spTree>
    <p:extLst>
      <p:ext uri="{BB962C8B-B14F-4D97-AF65-F5344CB8AC3E}">
        <p14:creationId xmlns:p14="http://schemas.microsoft.com/office/powerpoint/2010/main" val="33582798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4000">
        <p159:morph option="byObject"/>
      </p:transition>
    </mc:Choice>
    <mc:Fallback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85DCDDF-BD05-2F45-C828-2B5DA2A777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EB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The Earth">
                <a:extLst>
                  <a:ext uri="{FF2B5EF4-FFF2-40B4-BE49-F238E27FC236}">
                    <a16:creationId xmlns:a16="http://schemas.microsoft.com/office/drawing/2014/main" id="{CFE5A078-919C-F290-FC5E-74173A91A9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60093241"/>
                  </p:ext>
                </p:extLst>
              </p:nvPr>
            </p:nvGraphicFramePr>
            <p:xfrm rot="20595351">
              <a:off x="6320316" y="-1143897"/>
              <a:ext cx="7963695" cy="8058927"/>
            </p:xfrm>
            <a:graphic>
              <a:graphicData uri="http://schemas.microsoft.com/office/drawing/2017/model3d">
                <am3d:model3d r:embed="rId2">
                  <am3d:spPr>
                    <a:xfrm rot="20595351">
                      <a:off x="0" y="0"/>
                      <a:ext cx="7963695" cy="8058927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9551918" ay="299925" az="1068626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436798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The Earth">
                <a:extLst>
                  <a:ext uri="{FF2B5EF4-FFF2-40B4-BE49-F238E27FC236}">
                    <a16:creationId xmlns:a16="http://schemas.microsoft.com/office/drawing/2014/main" id="{CFE5A078-919C-F290-FC5E-74173A91A9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595351">
                <a:off x="6320316" y="-1143897"/>
                <a:ext cx="7963695" cy="8058927"/>
              </a:xfrm>
              <a:prstGeom prst="rect">
                <a:avLst/>
              </a:prstGeom>
            </p:spPr>
          </p:pic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BADF0544-3A05-5450-FAE3-30CCFC5E9EEC}"/>
              </a:ext>
            </a:extLst>
          </p:cNvPr>
          <p:cNvGrpSpPr/>
          <p:nvPr/>
        </p:nvGrpSpPr>
        <p:grpSpPr>
          <a:xfrm>
            <a:off x="208547" y="583036"/>
            <a:ext cx="5328260" cy="5884588"/>
            <a:chOff x="208547" y="583036"/>
            <a:chExt cx="5328260" cy="5884588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72281B-72D1-C72D-7374-C91527353272}"/>
                </a:ext>
              </a:extLst>
            </p:cNvPr>
            <p:cNvSpPr txBox="1"/>
            <p:nvPr/>
          </p:nvSpPr>
          <p:spPr>
            <a:xfrm>
              <a:off x="208547" y="583036"/>
              <a:ext cx="532826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rgbClr val="98DFF2"/>
                  </a:solidFill>
                  <a:latin typeface="Rosela" pitchFamily="2" charset="0"/>
                </a:rPr>
                <a:t>POPULATION :</a:t>
              </a:r>
            </a:p>
            <a:p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Rosela" pitchFamily="2" charset="0"/>
                </a:rPr>
                <a:t>126M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B7E13A7-1390-71FD-B36A-97EBDAE5C8F5}"/>
                </a:ext>
              </a:extLst>
            </p:cNvPr>
            <p:cNvSpPr txBox="1"/>
            <p:nvPr/>
          </p:nvSpPr>
          <p:spPr>
            <a:xfrm>
              <a:off x="208547" y="2648167"/>
              <a:ext cx="50435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rgbClr val="70CEF1"/>
                  </a:solidFill>
                  <a:latin typeface="Rosela" pitchFamily="2" charset="0"/>
                </a:rPr>
                <a:t>LANGUAGE:</a:t>
              </a:r>
            </a:p>
            <a:p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Rosela" pitchFamily="2" charset="0"/>
                </a:rPr>
                <a:t>SPANISH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1FEEE55-1728-4489-A770-6138E9DF0541}"/>
                </a:ext>
              </a:extLst>
            </p:cNvPr>
            <p:cNvSpPr txBox="1"/>
            <p:nvPr/>
          </p:nvSpPr>
          <p:spPr>
            <a:xfrm>
              <a:off x="208547" y="4713298"/>
              <a:ext cx="5043512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rgbClr val="70CEF1"/>
                  </a:solidFill>
                  <a:latin typeface="Rosela" pitchFamily="2" charset="0"/>
                </a:rPr>
                <a:t>CURRENCY:</a:t>
              </a:r>
            </a:p>
            <a:p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Rosela" pitchFamily="2" charset="0"/>
                </a:rPr>
                <a:t>MXN PESO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59782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6000">
        <p159:morph option="byObject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85DCDDF-BD05-2F45-C828-2B5DA2A777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EB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The Earth">
                <a:extLst>
                  <a:ext uri="{FF2B5EF4-FFF2-40B4-BE49-F238E27FC236}">
                    <a16:creationId xmlns:a16="http://schemas.microsoft.com/office/drawing/2014/main" id="{CFE5A078-919C-F290-FC5E-74173A91A9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91919058"/>
                  </p:ext>
                </p:extLst>
              </p:nvPr>
            </p:nvGraphicFramePr>
            <p:xfrm rot="1230175">
              <a:off x="-2312607" y="995385"/>
              <a:ext cx="6790305" cy="6904589"/>
            </p:xfrm>
            <a:graphic>
              <a:graphicData uri="http://schemas.microsoft.com/office/drawing/2017/model3d">
                <am3d:model3d r:embed="rId2">
                  <am3d:spPr>
                    <a:xfrm rot="1230175">
                      <a:off x="0" y="0"/>
                      <a:ext cx="6790305" cy="6904589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9444124" ay="-277281" az="-1068473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231397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The Earth">
                <a:extLst>
                  <a:ext uri="{FF2B5EF4-FFF2-40B4-BE49-F238E27FC236}">
                    <a16:creationId xmlns:a16="http://schemas.microsoft.com/office/drawing/2014/main" id="{CFE5A078-919C-F290-FC5E-74173A91A9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230175">
                <a:off x="-2312607" y="995385"/>
                <a:ext cx="6790305" cy="6904589"/>
              </a:xfrm>
              <a:prstGeom prst="rect">
                <a:avLst/>
              </a:prstGeom>
            </p:spPr>
          </p:pic>
        </mc:Fallback>
      </mc:AlternateContent>
      <p:grpSp>
        <p:nvGrpSpPr>
          <p:cNvPr id="6" name="Group 5">
            <a:extLst>
              <a:ext uri="{FF2B5EF4-FFF2-40B4-BE49-F238E27FC236}">
                <a16:creationId xmlns:a16="http://schemas.microsoft.com/office/drawing/2014/main" id="{BADF0544-3A05-5450-FAE3-30CCFC5E9EEC}"/>
              </a:ext>
            </a:extLst>
          </p:cNvPr>
          <p:cNvGrpSpPr/>
          <p:nvPr/>
        </p:nvGrpSpPr>
        <p:grpSpPr>
          <a:xfrm>
            <a:off x="6863740" y="149899"/>
            <a:ext cx="7850016" cy="8152423"/>
            <a:chOff x="208547" y="583036"/>
            <a:chExt cx="7850016" cy="8152423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72281B-72D1-C72D-7374-C91527353272}"/>
                </a:ext>
              </a:extLst>
            </p:cNvPr>
            <p:cNvSpPr txBox="1"/>
            <p:nvPr/>
          </p:nvSpPr>
          <p:spPr>
            <a:xfrm>
              <a:off x="208547" y="583036"/>
              <a:ext cx="532826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rgbClr val="98DFF2"/>
                  </a:solidFill>
                  <a:latin typeface="Rosela" pitchFamily="2" charset="0"/>
                </a:rPr>
                <a:t>POPULAR PLACES :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B7E13A7-1390-71FD-B36A-97EBDAE5C8F5}"/>
                </a:ext>
              </a:extLst>
            </p:cNvPr>
            <p:cNvSpPr txBox="1"/>
            <p:nvPr/>
          </p:nvSpPr>
          <p:spPr>
            <a:xfrm>
              <a:off x="208547" y="2648167"/>
              <a:ext cx="5043512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Rosela" pitchFamily="2" charset="0"/>
                </a:rPr>
                <a:t>MEXICO CITY</a:t>
              </a:r>
            </a:p>
            <a:p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Rosela" pitchFamily="2" charset="0"/>
                </a:rPr>
                <a:t>CANCÚN</a:t>
              </a:r>
            </a:p>
            <a:p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Rosela" pitchFamily="2" charset="0"/>
                </a:rPr>
                <a:t>MERIDA</a:t>
              </a:r>
            </a:p>
            <a:p>
              <a:r>
                <a:rPr lang="en-US" sz="5400" b="1" dirty="0">
                  <a:solidFill>
                    <a:schemeClr val="accent6">
                      <a:lumMod val="75000"/>
                    </a:schemeClr>
                  </a:solidFill>
                  <a:latin typeface="Rosela" pitchFamily="2" charset="0"/>
                </a:rPr>
                <a:t>OAXACA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1FEEE55-1728-4489-A770-6138E9DF0541}"/>
                </a:ext>
              </a:extLst>
            </p:cNvPr>
            <p:cNvSpPr txBox="1"/>
            <p:nvPr/>
          </p:nvSpPr>
          <p:spPr>
            <a:xfrm>
              <a:off x="3015051" y="7812129"/>
              <a:ext cx="504351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5400" b="1" dirty="0">
                <a:solidFill>
                  <a:srgbClr val="70CEF1"/>
                </a:solidFill>
                <a:latin typeface="Rosela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0460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6000">
        <p159:morph option="byObject"/>
      </p:transition>
    </mc:Choice>
    <mc:Fallback>
      <p:transition spd="slow" advClick="0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85DCDDF-BD05-2F45-C828-2B5DA2A7776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EB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The Earth">
                <a:extLst>
                  <a:ext uri="{FF2B5EF4-FFF2-40B4-BE49-F238E27FC236}">
                    <a16:creationId xmlns:a16="http://schemas.microsoft.com/office/drawing/2014/main" id="{CFE5A078-919C-F290-FC5E-74173A91A9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02681453"/>
                  </p:ext>
                </p:extLst>
              </p:nvPr>
            </p:nvGraphicFramePr>
            <p:xfrm rot="21187756">
              <a:off x="3060546" y="395323"/>
              <a:ext cx="5684383" cy="5798641"/>
            </p:xfrm>
            <a:graphic>
              <a:graphicData uri="http://schemas.microsoft.com/office/drawing/2017/model3d">
                <am3d:model3d r:embed="rId2">
                  <am3d:spPr>
                    <a:xfrm rot="21187756">
                      <a:off x="0" y="0"/>
                      <a:ext cx="5684383" cy="5798641"/>
                    </a:xfrm>
                    <a:prstGeom prst="rect">
                      <a:avLst/>
                    </a:prstGeom>
                  </am3d:spPr>
                  <am3d:camera>
                    <am3d:pos x="0" y="0" z="8051630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20067" d="1000000"/>
                    <am3d:preTrans dx="19744" dy="-17995985" dz="103"/>
                    <am3d:scale>
                      <am3d:sx n="1000000" d="1000000"/>
                      <am3d:sy n="1000000" d="1000000"/>
                      <am3d:sz n="1000000" d="1000000"/>
                    </am3d:scale>
                    <am3d:rot ax="9146760" ay="-234452" az="-1067779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27378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The Earth">
                <a:extLst>
                  <a:ext uri="{FF2B5EF4-FFF2-40B4-BE49-F238E27FC236}">
                    <a16:creationId xmlns:a16="http://schemas.microsoft.com/office/drawing/2014/main" id="{CFE5A078-919C-F290-FC5E-74173A91A9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187756">
                <a:off x="3060546" y="395323"/>
                <a:ext cx="5684383" cy="579864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864672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4000">
        <p159:morph option="byObject"/>
      </p:transition>
    </mc:Choice>
    <mc:Fallback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769</TotalTime>
  <Words>21</Words>
  <Application>Microsoft Office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Rosela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Pappy Kojo</dc:creator>
  <cp:lastModifiedBy>Pappy Kojo</cp:lastModifiedBy>
  <cp:revision>1</cp:revision>
  <dcterms:created xsi:type="dcterms:W3CDTF">2023-12-15T23:21:17Z</dcterms:created>
  <dcterms:modified xsi:type="dcterms:W3CDTF">2023-12-16T12:11:07Z</dcterms:modified>
</cp:coreProperties>
</file>

<file path=docProps/thumbnail.jpeg>
</file>